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21FF36-C5D0-4E4F-80AB-391F604DE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022714-810E-45EE-9897-276ECA9E8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365DE6-ADA3-483B-BD3F-6CCD95F9E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168A67-0D29-4CF1-8139-83124E89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E4B18B-833C-41A0-BD2C-A3A4C4B1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70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1C2CD9-C067-4016-A619-2AAD55AD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EA03C5-27BB-4183-93EC-26938EC7C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489821-1CEA-41B6-AF6F-FF45EFFF5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74ABA9-E92E-43BD-85DC-C46A9F2D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B5804D-D683-49E5-800A-37A8396DD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7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4DF616-9282-460C-9470-22DC2A76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9A866F-DF84-4939-AE3C-791267B15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59585E-8DB1-4BAE-B92E-43E179BB7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3E7982-2712-4C8D-8315-5899FA93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54B1F1-CC21-42E0-8012-577A4985B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5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2AC827-EEA0-4E16-B406-8EAC2746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6AFFA5-46B5-483B-88D9-121CC8426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F9253E-08AB-4D1F-9F7C-7D2EB1E85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64D19A-0799-4A7F-8F0E-FA78A5B8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CCBC27-807B-4BE9-BF56-B06875D5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115BD4-9A63-40C4-9CEE-B29DB671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16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46719C-1710-46E3-A030-000419A7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2493E3-B8DF-43CA-90C5-05820B47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0C6C8B6-6D1E-4804-9579-C6EB0EA38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AAF395-16D4-4758-951A-41927C646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C1A5B82-B552-43F2-A98C-CB680DFDC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F1A8D0D-2F30-4332-867B-672507E7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DF2DE3A-0E8B-4658-A7FC-84C38317E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E9D8932-18D0-4E98-A1E4-00BA2179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3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61C764-F244-4BE6-B92E-C19BCDEC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03D5970-B90C-46E6-9D15-EF14A8C26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A6C643-DADE-422D-B978-04196B849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2899499-1C7D-4280-AB5F-0FB71779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86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ED814BC-9274-4A34-87C8-433E1A8B2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66BF611-3E80-4317-9EBE-ABFEB4CF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842217-3F13-43E2-981C-AC4B0A43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3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9E8993-CC6B-4442-93CE-B9B029FF0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D587C6-B2C5-47D8-8A39-7B48F8F9B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3320AB-E033-471C-8138-4FAD0F406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9FC9DE-7D75-4947-8B66-C1D2C0ED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640CEFB-6CF8-4B0C-95FE-F6DE482A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D78A3F-F580-4935-A23F-8D049D46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63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359F6-686E-4CBE-8597-B1D89981A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4955ED-6E96-4506-91F0-728C1C92F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BB6783-848D-4E2F-A288-9017BAF74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D36711-0BAC-4A4B-8FDC-206D5AB72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8E3B0D-6BB2-4871-999F-E4A927B6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070E3B-76DC-40F5-9190-29A64386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39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E97EAB-EFB0-467D-99D0-54678A01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4DA593-CD7B-473E-8B8A-DFA146E62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01F150-B569-403B-9697-4812961DD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E66448-FF17-404F-B217-B5A3F6F21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24C103-7EA6-4F0A-B225-047645572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6AB0870-0721-475C-AED7-68662A323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A8484C-E5ED-41E4-8DDD-C37F0B611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09416F-69BC-4D22-86E2-2EA9A5A7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4F85DC-07CD-4C14-B2C4-D82BA378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4651B1-E413-490D-BA0F-83E177DA6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135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9199EF-A3B6-401F-8D42-1A3189AB4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0B34D0-E05B-4FE0-A8D0-A1CDFFADD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218884-B82E-461D-8E9F-9D6F1E7CF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0199F-DF10-4B68-9ECA-4A384270982B}" type="datetimeFigureOut">
              <a:rPr lang="zh-CN" altLang="en-US" smtClean="0"/>
              <a:t>2020/9/6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4BB36F-19E7-4C75-AD31-CF7940EDC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B3DA36-C9CC-4D4F-9AFA-65B53D7C9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519A4-6319-4D06-BA73-47DFA343B8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98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右弧形 8">
            <a:extLst>
              <a:ext uri="{FF2B5EF4-FFF2-40B4-BE49-F238E27FC236}">
                <a16:creationId xmlns:a16="http://schemas.microsoft.com/office/drawing/2014/main" id="{9BDAE39A-5B55-4FE3-8FDD-A40115375CC5}"/>
              </a:ext>
            </a:extLst>
          </p:cNvPr>
          <p:cNvSpPr/>
          <p:nvPr/>
        </p:nvSpPr>
        <p:spPr>
          <a:xfrm flipH="1" flipV="1">
            <a:off x="2290193" y="276838"/>
            <a:ext cx="7231487" cy="5234730"/>
          </a:xfrm>
          <a:prstGeom prst="curvedLeftArrow">
            <a:avLst>
              <a:gd name="adj1" fmla="val 11157"/>
              <a:gd name="adj2" fmla="val 50000"/>
              <a:gd name="adj3" fmla="val 62192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0D27B06-BD04-48F0-85A9-F112BE92DA28}"/>
              </a:ext>
            </a:extLst>
          </p:cNvPr>
          <p:cNvSpPr/>
          <p:nvPr/>
        </p:nvSpPr>
        <p:spPr>
          <a:xfrm>
            <a:off x="3895986" y="2894203"/>
            <a:ext cx="1051421" cy="1233181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98880A8D-E6E6-476A-9E9A-0F0B7695985C}"/>
              </a:ext>
            </a:extLst>
          </p:cNvPr>
          <p:cNvSpPr/>
          <p:nvPr/>
        </p:nvSpPr>
        <p:spPr>
          <a:xfrm>
            <a:off x="5501779" y="2894203"/>
            <a:ext cx="1051421" cy="123318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EFC760E-A976-49C9-ABC6-9EB23C9F1295}"/>
              </a:ext>
            </a:extLst>
          </p:cNvPr>
          <p:cNvSpPr/>
          <p:nvPr/>
        </p:nvSpPr>
        <p:spPr>
          <a:xfrm>
            <a:off x="7107572" y="2894203"/>
            <a:ext cx="1051421" cy="1233181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CEB8AAB-7049-4E2B-AD74-EB3C84199712}"/>
              </a:ext>
            </a:extLst>
          </p:cNvPr>
          <p:cNvSpPr/>
          <p:nvPr/>
        </p:nvSpPr>
        <p:spPr>
          <a:xfrm>
            <a:off x="8713364" y="2894203"/>
            <a:ext cx="1051421" cy="1233181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0079986-0E2C-4790-8E37-5BE1CC3D62B0}"/>
              </a:ext>
            </a:extLst>
          </p:cNvPr>
          <p:cNvSpPr/>
          <p:nvPr/>
        </p:nvSpPr>
        <p:spPr>
          <a:xfrm>
            <a:off x="2290193" y="2894203"/>
            <a:ext cx="1051421" cy="1233181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621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楠</dc:creator>
  <cp:lastModifiedBy>沈 楠</cp:lastModifiedBy>
  <cp:revision>1</cp:revision>
  <dcterms:created xsi:type="dcterms:W3CDTF">2020-09-06T03:04:10Z</dcterms:created>
  <dcterms:modified xsi:type="dcterms:W3CDTF">2020-09-06T03:09:01Z</dcterms:modified>
</cp:coreProperties>
</file>